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9144000" cy="6858000" type="screen4x3"/>
  <p:notesSz cx="6805613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DEA5F"/>
    <a:srgbClr val="0000FF"/>
    <a:srgbClr val="FFCCCC"/>
    <a:srgbClr val="FF9933"/>
    <a:srgbClr val="FFFF99"/>
    <a:srgbClr val="515151"/>
    <a:srgbClr val="EF9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7987" autoAdjust="0"/>
  </p:normalViewPr>
  <p:slideViewPr>
    <p:cSldViewPr>
      <p:cViewPr>
        <p:scale>
          <a:sx n="80" d="100"/>
          <a:sy n="80" d="100"/>
        </p:scale>
        <p:origin x="-648" y="-318"/>
      </p:cViewPr>
      <p:guideLst>
        <p:guide orient="horz" pos="3702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993" cy="4957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3459" y="1"/>
            <a:ext cx="2950575" cy="4957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pPr>
              <a:defRPr/>
            </a:pPr>
            <a:fld id="{8C96EDF4-4161-47AD-BC85-756D23B79782}" type="datetimeFigureOut">
              <a:rPr lang="ja-JP" altLang="en-US"/>
              <a:pPr>
                <a:defRPr/>
              </a:pPr>
              <a:t>2013/12/6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2055"/>
            <a:ext cx="2948993" cy="4957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3459" y="9442055"/>
            <a:ext cx="2950575" cy="4957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pPr>
              <a:defRPr/>
            </a:pPr>
            <a:fld id="{D7E810B0-B544-4EFA-81A0-71EC400201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80660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8993" cy="49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22" tIns="46063" rIns="92122" bIns="46063" numCol="1" anchor="t" anchorCtr="0" compatLnSpc="1">
            <a:prstTxWarp prst="textNoShape">
              <a:avLst/>
            </a:prstTxWarp>
          </a:bodyPr>
          <a:lstStyle>
            <a:lvl1pPr algn="l" defTabSz="92248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459" y="2"/>
            <a:ext cx="2950575" cy="49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22" tIns="46063" rIns="92122" bIns="46063" numCol="1" anchor="t" anchorCtr="0" compatLnSpc="1">
            <a:prstTxWarp prst="textNoShape">
              <a:avLst/>
            </a:prstTxWarp>
          </a:bodyPr>
          <a:lstStyle>
            <a:lvl1pPr algn="r" defTabSz="92248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9" y="4721029"/>
            <a:ext cx="5445756" cy="447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22" tIns="46063" rIns="92122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472"/>
            <a:ext cx="2948993" cy="49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22" tIns="46063" rIns="92122" bIns="46063" numCol="1" anchor="b" anchorCtr="0" compatLnSpc="1">
            <a:prstTxWarp prst="textNoShape">
              <a:avLst/>
            </a:prstTxWarp>
          </a:bodyPr>
          <a:lstStyle>
            <a:lvl1pPr algn="l" defTabSz="92248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459" y="9440472"/>
            <a:ext cx="2950575" cy="49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22" tIns="46063" rIns="92122" bIns="46063" numCol="1" anchor="b" anchorCtr="0" compatLnSpc="1">
            <a:prstTxWarp prst="textNoShape">
              <a:avLst/>
            </a:prstTxWarp>
          </a:bodyPr>
          <a:lstStyle>
            <a:lvl1pPr algn="r" defTabSz="922481">
              <a:defRPr sz="1300">
                <a:latin typeface="Arial" charset="0"/>
              </a:defRPr>
            </a:lvl1pPr>
          </a:lstStyle>
          <a:p>
            <a:pPr>
              <a:defRPr/>
            </a:pPr>
            <a:fld id="{FB1F9052-96A0-4E3E-9433-EC313F843F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5213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237288" y="6424613"/>
            <a:ext cx="1863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en-US" altLang="ja-JP" sz="1000" smtClean="0">
                <a:solidFill>
                  <a:schemeClr val="bg1"/>
                </a:solidFill>
                <a:latin typeface="Helvetica" pitchFamily="34" charset="0"/>
              </a:rPr>
              <a:t>Copyright ©2008 DigiOn, Inc.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 algn="ctr"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2BF1608-2568-48F6-BA3B-F8B87E6056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0676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064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1341438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4E92-CF05-4799-A320-61479D270B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14254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42875"/>
            <a:ext cx="2057400" cy="53133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2875"/>
            <a:ext cx="6019800" cy="531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9EE18-0306-46B1-855A-A68337BC6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2266595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064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341438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475038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3127-8C7D-458C-B6EE-E2193CA3E4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9511314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2875"/>
            <a:ext cx="8229600" cy="5313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C888-2732-44DC-9278-CC0B280D49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48645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064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280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E300-C719-4982-8783-6386F79DEB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3364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400-B64A-46FE-9295-4AFD770C44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229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064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341438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695302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5D2B-362E-4D55-9AD5-4D19D3D4D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70701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0643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0182C-304B-4E19-9947-696641CB10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641971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B564-F62D-4989-BDAE-6CFC593B63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57554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02BD-D5F1-45EC-A00B-4E4F7D8578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5173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D7DF-ED58-45DC-99ED-9F5E400F35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359937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2AE4424-4669-42C1-8B6C-FD5C5BC433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6237288" y="6424613"/>
            <a:ext cx="1863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en-US" altLang="ja-JP" sz="1000" smtClean="0">
                <a:solidFill>
                  <a:schemeClr val="bg1"/>
                </a:solidFill>
                <a:latin typeface="Helvetica" pitchFamily="34" charset="0"/>
              </a:rPr>
              <a:t>Copyright ©2009 DigiOn, Inc. </a:t>
            </a:r>
          </a:p>
        </p:txBody>
      </p:sp>
      <p:sp>
        <p:nvSpPr>
          <p:cNvPr id="1028" name="正方形/長方形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pic>
        <p:nvPicPr>
          <p:cNvPr id="1029" name="Picture 8" descr="\\Ls-hglc9c\share\allegro\logo\Allegromark(white)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4150"/>
            <a:ext cx="15128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0" name="直線コネクタ 13"/>
          <p:cNvCxnSpPr>
            <a:cxnSpLocks noChangeShapeType="1"/>
          </p:cNvCxnSpPr>
          <p:nvPr/>
        </p:nvCxnSpPr>
        <p:spPr bwMode="auto">
          <a:xfrm>
            <a:off x="0" y="6237288"/>
            <a:ext cx="9144000" cy="0"/>
          </a:xfrm>
          <a:prstGeom prst="line">
            <a:avLst/>
          </a:prstGeom>
          <a:noFill/>
          <a:ln w="63500" algn="ctr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1" name="Picture 9" descr="\\Ls-hglc9c\share\allegro\logo\Allegromark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12414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  <p:sldLayoutId id="2147484413" r:id="rId12"/>
    <p:sldLayoutId id="2147484414" r:id="rId13"/>
  </p:sldLayoutIdLst>
  <p:transition spd="slow">
    <p:pull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6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4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テキスト ボックス 9"/>
          <p:cNvSpPr txBox="1">
            <a:spLocks noChangeArrowheads="1"/>
          </p:cNvSpPr>
          <p:nvPr/>
        </p:nvSpPr>
        <p:spPr bwMode="auto">
          <a:xfrm>
            <a:off x="527602" y="908720"/>
            <a:ext cx="8004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ja-JP" altLang="en-US" sz="2800" b="1" dirty="0" smtClean="0">
                <a:latin typeface="+mn-ea"/>
                <a:ea typeface="+mn-ea"/>
              </a:rPr>
              <a:t>ホームページを作って検索結果の</a:t>
            </a:r>
            <a:endParaRPr lang="en-US" altLang="ja-JP" sz="28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800" b="1" dirty="0" smtClean="0">
                <a:latin typeface="+mn-ea"/>
                <a:ea typeface="+mn-ea"/>
              </a:rPr>
              <a:t>　　　　　　   上位に表示されるメリット</a:t>
            </a:r>
            <a:r>
              <a:rPr lang="ja-JP" altLang="en-US" sz="2800" b="1" dirty="0">
                <a:latin typeface="+mn-ea"/>
                <a:ea typeface="+mn-ea"/>
              </a:rPr>
              <a:t>とは？</a:t>
            </a:r>
          </a:p>
        </p:txBody>
      </p:sp>
      <p:sp>
        <p:nvSpPr>
          <p:cNvPr id="8" name="テキスト ボックス 9"/>
          <p:cNvSpPr txBox="1">
            <a:spLocks noChangeArrowheads="1"/>
          </p:cNvSpPr>
          <p:nvPr/>
        </p:nvSpPr>
        <p:spPr bwMode="auto">
          <a:xfrm>
            <a:off x="539552" y="1893735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ja-JP" altLang="en-US" sz="2400" b="1" dirty="0">
                <a:latin typeface="+mn-ea"/>
                <a:ea typeface="+mn-ea"/>
              </a:rPr>
              <a:t>１</a:t>
            </a:r>
            <a:r>
              <a:rPr lang="ja-JP" altLang="en-US" sz="2400" b="1" dirty="0" smtClean="0">
                <a:latin typeface="+mn-ea"/>
                <a:ea typeface="+mn-ea"/>
              </a:rPr>
              <a:t>．そのキーワードで検索しているのだから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元々成約率の高い見込み客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ea typeface="+mn-ea"/>
              </a:rPr>
              <a:t>ホームページが勝手に営業してくれる</a:t>
            </a:r>
          </a:p>
        </p:txBody>
      </p:sp>
      <p:sp>
        <p:nvSpPr>
          <p:cNvPr id="9" name="テキスト ボックス 9"/>
          <p:cNvSpPr txBox="1">
            <a:spLocks noChangeArrowheads="1"/>
          </p:cNvSpPr>
          <p:nvPr/>
        </p:nvSpPr>
        <p:spPr bwMode="auto">
          <a:xfrm>
            <a:off x="586356" y="4089846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３．クリックされたからと言って広告費などの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費用をとられるわけではない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＝費用のかからない広告宣伝の貴重な場所</a:t>
            </a:r>
            <a:endParaRPr lang="ja-JP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11560" y="3140968"/>
            <a:ext cx="7344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2400" b="1" dirty="0" smtClean="0">
                <a:latin typeface="+mn-ea"/>
                <a:ea typeface="+mn-ea"/>
              </a:rPr>
              <a:t>2</a:t>
            </a:r>
            <a:r>
              <a:rPr lang="ja-JP" altLang="en-US" sz="2400" b="1" dirty="0">
                <a:latin typeface="+mn-ea"/>
                <a:ea typeface="+mn-ea"/>
              </a:rPr>
              <a:t> ．</a:t>
            </a:r>
            <a:r>
              <a:rPr lang="ja-JP" altLang="en-US" sz="2400" b="1" dirty="0" smtClean="0">
                <a:latin typeface="+mn-ea"/>
                <a:ea typeface="+mn-ea"/>
              </a:rPr>
              <a:t>ブランドイメージが上がる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＝人気のある会社と思ってくれる傾向がある</a:t>
            </a:r>
            <a:endParaRPr lang="ja-JP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テキスト ボックス 9"/>
          <p:cNvSpPr txBox="1">
            <a:spLocks noChangeArrowheads="1"/>
          </p:cNvSpPr>
          <p:nvPr/>
        </p:nvSpPr>
        <p:spPr bwMode="auto">
          <a:xfrm>
            <a:off x="539552" y="5301208"/>
            <a:ext cx="8928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ja-JP" altLang="en-US" sz="2400" b="1" dirty="0">
                <a:latin typeface="+mn-ea"/>
                <a:ea typeface="+mn-ea"/>
              </a:rPr>
              <a:t>４</a:t>
            </a:r>
            <a:r>
              <a:rPr lang="ja-JP" altLang="en-US" sz="2400" b="1" dirty="0" smtClean="0">
                <a:latin typeface="+mn-ea"/>
                <a:ea typeface="+mn-ea"/>
              </a:rPr>
              <a:t>．資産価値がある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algn="l"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＝上位表示されている</a:t>
            </a:r>
            <a:r>
              <a:rPr lang="en-US" altLang="ja-JP" sz="2400" b="1" dirty="0" smtClean="0">
                <a:solidFill>
                  <a:srgbClr val="FF0000"/>
                </a:solidFill>
                <a:latin typeface="+mn-ea"/>
                <a:ea typeface="+mn-ea"/>
              </a:rPr>
              <a:t>HP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はそれ</a:t>
            </a:r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だけで価値がある</a:t>
            </a:r>
            <a:endParaRPr lang="ja-JP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3" name="テキスト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165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giOn_template_2008">
  <a:themeElements>
    <a:clrScheme name="DigiOn_template_2008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/>
      <a:lstStyle/>
    </a:lnDef>
  </a:objectDefaults>
  <a:extraClrSchemeLst>
    <a:extraClrScheme>
      <a:clrScheme name="DigiOn_template_20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On_template_20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On_template_20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On_template_20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On_template_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On_template_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On_template_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17512</TotalTime>
  <Words>38</Words>
  <Application>Microsoft Office PowerPoint</Application>
  <PresentationFormat>画面に合わせる (4:3)</PresentationFormat>
  <Paragraphs>12</Paragraphs>
  <Slides>1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DigiOn_template_2008</vt:lpstr>
      <vt:lpstr>PowerPoint プレゼンテーション</vt:lpstr>
    </vt:vector>
  </TitlesOfParts>
  <Manager>アレグロマーケティング</Manager>
  <Company>アレグロマーケティング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</dc:creator>
  <cp:lastModifiedBy>Nao</cp:lastModifiedBy>
  <cp:revision>836</cp:revision>
  <cp:lastPrinted>2012-02-22T05:46:17Z</cp:lastPrinted>
  <dcterms:created xsi:type="dcterms:W3CDTF">2008-12-05T06:52:26Z</dcterms:created>
  <dcterms:modified xsi:type="dcterms:W3CDTF">2013-12-06T06:37:42Z</dcterms:modified>
</cp:coreProperties>
</file>